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171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821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566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698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941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08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510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0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96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669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3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864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80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4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65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6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3927BE9-8397-454B-B829-30D77DA5C822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C97236C-634C-4277-8EE6-DA4DFED4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7" y="1583749"/>
            <a:ext cx="6815669" cy="924320"/>
          </a:xfrm>
        </p:spPr>
        <p:txBody>
          <a:bodyPr/>
          <a:lstStyle/>
          <a:p>
            <a:r>
              <a:rPr lang="en-US" b="1" dirty="0">
                <a:cs typeface="Andalus" panose="02020603050405020304" pitchFamily="18" charset="-78"/>
              </a:rPr>
              <a:t>IUL- Gym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44204" y="3657597"/>
            <a:ext cx="6815668" cy="163286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Done by :Ali </a:t>
            </a:r>
            <a:r>
              <a:rPr lang="en-US" sz="2400" dirty="0" err="1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Chaaban</a:t>
            </a: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67191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/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              Ahmad </a:t>
            </a:r>
            <a:r>
              <a:rPr lang="en-US" sz="2400" dirty="0" err="1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Tantouri</a:t>
            </a: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/>
              <a:t>73667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/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	</a:t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Presented to: Engineer Ali Abo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Melhem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75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39238" y="524932"/>
            <a:ext cx="9601196" cy="1303867"/>
          </a:xfrm>
        </p:spPr>
        <p:txBody>
          <a:bodyPr/>
          <a:lstStyle/>
          <a:p>
            <a:r>
              <a:rPr lang="en-US" b="1" dirty="0" smtClean="0"/>
              <a:t>Customer dashboard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794" y="1728773"/>
            <a:ext cx="10291451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8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071" y="394303"/>
            <a:ext cx="9601196" cy="1303867"/>
          </a:xfrm>
        </p:spPr>
        <p:txBody>
          <a:bodyPr/>
          <a:lstStyle/>
          <a:p>
            <a:pPr algn="l"/>
            <a:r>
              <a:rPr lang="en-US" b="1" dirty="0" smtClean="0"/>
              <a:t>Trainer dashboard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28" y="1776181"/>
            <a:ext cx="10136777" cy="365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3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070" y="459618"/>
            <a:ext cx="9601196" cy="1303867"/>
          </a:xfrm>
        </p:spPr>
        <p:txBody>
          <a:bodyPr/>
          <a:lstStyle/>
          <a:p>
            <a:pPr algn="l"/>
            <a:r>
              <a:rPr lang="en-US" b="1" dirty="0" smtClean="0"/>
              <a:t>Dietitian dashboard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737359"/>
            <a:ext cx="10345783" cy="410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9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084" y="749393"/>
            <a:ext cx="8240275" cy="1257475"/>
          </a:xfrm>
          <a:prstGeom prst="rect">
            <a:avLst/>
          </a:prstGeom>
        </p:spPr>
      </p:pic>
      <p:cxnSp>
        <p:nvCxnSpPr>
          <p:cNvPr id="6" name="Elbow Connector 5"/>
          <p:cNvCxnSpPr>
            <a:endCxn id="3" idx="1"/>
          </p:cNvCxnSpPr>
          <p:nvPr/>
        </p:nvCxnSpPr>
        <p:spPr>
          <a:xfrm>
            <a:off x="1838512" y="1378130"/>
            <a:ext cx="143057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429" y="3075967"/>
            <a:ext cx="7497221" cy="28483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637" y="4332163"/>
            <a:ext cx="819875" cy="335979"/>
          </a:xfrm>
          <a:prstGeom prst="rect">
            <a:avLst/>
          </a:prstGeom>
        </p:spPr>
      </p:pic>
      <p:cxnSp>
        <p:nvCxnSpPr>
          <p:cNvPr id="10" name="Elbow Connector 9"/>
          <p:cNvCxnSpPr>
            <a:stCxn id="8" idx="3"/>
            <a:endCxn id="7" idx="1"/>
          </p:cNvCxnSpPr>
          <p:nvPr/>
        </p:nvCxnSpPr>
        <p:spPr>
          <a:xfrm>
            <a:off x="1838512" y="4500153"/>
            <a:ext cx="1971917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195" y="1240556"/>
            <a:ext cx="838317" cy="27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2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446" y="626938"/>
            <a:ext cx="6557554" cy="18550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569" y="2690950"/>
            <a:ext cx="7030431" cy="15981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438" y="1410789"/>
            <a:ext cx="623772" cy="2873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1471" y="3320551"/>
            <a:ext cx="504895" cy="338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5780" y="4545874"/>
            <a:ext cx="6954220" cy="16851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5687" y="5179422"/>
            <a:ext cx="536464" cy="418011"/>
          </a:xfrm>
          <a:prstGeom prst="rect">
            <a:avLst/>
          </a:prstGeom>
        </p:spPr>
      </p:pic>
      <p:cxnSp>
        <p:nvCxnSpPr>
          <p:cNvPr id="9" name="Elbow Connector 8"/>
          <p:cNvCxnSpPr>
            <a:stCxn id="4" idx="3"/>
            <a:endCxn id="2" idx="1"/>
          </p:cNvCxnSpPr>
          <p:nvPr/>
        </p:nvCxnSpPr>
        <p:spPr>
          <a:xfrm flipV="1">
            <a:off x="2009210" y="1554441"/>
            <a:ext cx="2863236" cy="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5" idx="3"/>
            <a:endCxn id="3" idx="1"/>
          </p:cNvCxnSpPr>
          <p:nvPr/>
        </p:nvCxnSpPr>
        <p:spPr>
          <a:xfrm>
            <a:off x="1926366" y="3490031"/>
            <a:ext cx="2473203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7" idx="3"/>
            <a:endCxn id="6" idx="1"/>
          </p:cNvCxnSpPr>
          <p:nvPr/>
        </p:nvCxnSpPr>
        <p:spPr>
          <a:xfrm>
            <a:off x="1942151" y="5388428"/>
            <a:ext cx="2533629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4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295402" y="2521131"/>
            <a:ext cx="9063444" cy="30958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Going to the gym has many benefits. It helps make your body stronger and healthier by improving your heart and </a:t>
            </a:r>
            <a:r>
              <a:rPr lang="en-US" sz="2800" dirty="0" smtClean="0"/>
              <a:t>muscles, going </a:t>
            </a:r>
            <a:r>
              <a:rPr lang="en-US" sz="2800" dirty="0"/>
              <a:t>to the gym is good for your mind too. It can reduce stress, anxiety, and sadness, and make you feel better about yourself. </a:t>
            </a:r>
          </a:p>
        </p:txBody>
      </p:sp>
    </p:spTree>
    <p:extLst>
      <p:ext uri="{BB962C8B-B14F-4D97-AF65-F5344CB8AC3E}">
        <p14:creationId xmlns:p14="http://schemas.microsoft.com/office/powerpoint/2010/main" val="266564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746686" y="6064354"/>
            <a:ext cx="2153961" cy="1122736"/>
          </a:xfrm>
        </p:spPr>
        <p:txBody>
          <a:bodyPr>
            <a:normAutofit/>
          </a:bodyPr>
          <a:lstStyle/>
          <a:p>
            <a:r>
              <a:rPr lang="en-US" sz="1600" b="1" dirty="0" smtClean="0"/>
              <a:t>Ali </a:t>
            </a:r>
            <a:r>
              <a:rPr lang="en-US" sz="1600" b="1" dirty="0" err="1" smtClean="0"/>
              <a:t>chaaban</a:t>
            </a:r>
            <a:r>
              <a:rPr lang="en-US" sz="1600" b="1" dirty="0" smtClean="0"/>
              <a:t> 67191</a:t>
            </a:r>
            <a:br>
              <a:rPr lang="en-US" sz="1600" b="1" dirty="0" smtClean="0"/>
            </a:br>
            <a:r>
              <a:rPr lang="en-US" sz="1600" b="1" dirty="0" err="1" smtClean="0"/>
              <a:t>ahmad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tantouri</a:t>
            </a:r>
            <a:r>
              <a:rPr lang="en-US" sz="1600" b="1" dirty="0" smtClean="0"/>
              <a:t> </a:t>
            </a:r>
            <a:r>
              <a:rPr lang="en-US" sz="1600" b="1" dirty="0"/>
              <a:t>73667</a:t>
            </a:r>
            <a:endParaRPr lang="en-US" sz="16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04" y="584584"/>
            <a:ext cx="11020408" cy="5681745"/>
          </a:xfrm>
        </p:spPr>
      </p:pic>
    </p:spTree>
    <p:extLst>
      <p:ext uri="{BB962C8B-B14F-4D97-AF65-F5344CB8AC3E}">
        <p14:creationId xmlns:p14="http://schemas.microsoft.com/office/powerpoint/2010/main" val="298264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120" y="1388534"/>
            <a:ext cx="3718455" cy="1371600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Outline</a:t>
            </a:r>
            <a:endParaRPr lang="en-US" sz="3600" b="1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38" y="1608599"/>
            <a:ext cx="5470525" cy="364080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Barlow" panose="00000500000000000000" pitchFamily="2" charset="0"/>
                <a:cs typeface="Arial" panose="020B0604020202020204" pitchFamily="34" charset="0"/>
              </a:rPr>
              <a:t/>
            </a:r>
            <a:br>
              <a:rPr lang="en-US" b="1" dirty="0" smtClean="0">
                <a:solidFill>
                  <a:schemeClr val="bg1"/>
                </a:solidFill>
                <a:latin typeface="Barlow" panose="00000500000000000000" pitchFamily="2" charset="0"/>
                <a:cs typeface="Arial" panose="020B0604020202020204" pitchFamily="34" charset="0"/>
              </a:rPr>
            </a:br>
            <a:r>
              <a:rPr lang="en-US" b="1" dirty="0" smtClean="0"/>
              <a:t>Introduction</a:t>
            </a:r>
            <a:endParaRPr lang="en-US" b="1" dirty="0"/>
          </a:p>
          <a:p>
            <a:pPr algn="l"/>
            <a:r>
              <a:rPr lang="en-US" b="1" dirty="0"/>
              <a:t>Implementation</a:t>
            </a:r>
          </a:p>
          <a:p>
            <a:pPr algn="l"/>
            <a:r>
              <a:rPr lang="en-US" b="1" dirty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9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513" y="1606435"/>
            <a:ext cx="5469775" cy="364513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In our Gym, the admin enters the trainee,  the </a:t>
            </a:r>
            <a:r>
              <a:rPr lang="en-US" sz="2400" dirty="0" smtClean="0"/>
              <a:t>trainer follow </a:t>
            </a:r>
            <a:r>
              <a:rPr lang="en-US" sz="2400" dirty="0"/>
              <a:t>him by setting a daily </a:t>
            </a:r>
            <a:r>
              <a:rPr lang="en-US" sz="2400" dirty="0" smtClean="0"/>
              <a:t>exercise program </a:t>
            </a:r>
            <a:r>
              <a:rPr lang="en-US" sz="2400" dirty="0"/>
              <a:t>for </a:t>
            </a:r>
            <a:r>
              <a:rPr lang="en-US" sz="2400" dirty="0" smtClean="0"/>
              <a:t>him. </a:t>
            </a:r>
            <a:r>
              <a:rPr lang="en-US" sz="2400" dirty="0"/>
              <a:t>We also follow up on his </a:t>
            </a:r>
            <a:r>
              <a:rPr lang="en-US" sz="2400" dirty="0" smtClean="0"/>
              <a:t>daily meals </a:t>
            </a:r>
            <a:r>
              <a:rPr lang="en-US" sz="2400" smtClean="0"/>
              <a:t>through dietitians to </a:t>
            </a:r>
            <a:r>
              <a:rPr lang="en-US" sz="2400" dirty="0"/>
              <a:t>get the best results that trainee wants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16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03996" y="3116280"/>
            <a:ext cx="7916092" cy="1371600"/>
          </a:xfrm>
        </p:spPr>
        <p:txBody>
          <a:bodyPr>
            <a:normAutofit fontScale="90000"/>
          </a:bodyPr>
          <a:lstStyle/>
          <a:p>
            <a:r>
              <a:rPr lang="en-US" sz="8900" b="1" dirty="0">
                <a:solidFill>
                  <a:srgbClr val="002060"/>
                </a:solidFill>
              </a:rPr>
              <a:t>Implementation</a:t>
            </a:r>
            <a:r>
              <a:rPr lang="en-US" dirty="0"/>
              <a:t>.</a:t>
            </a:r>
          </a:p>
        </p:txBody>
      </p:sp>
      <p:pic>
        <p:nvPicPr>
          <p:cNvPr id="6" name="Picture Placeholder 39">
            <a:extLst>
              <a:ext uri="{FF2B5EF4-FFF2-40B4-BE49-F238E27FC236}">
                <a16:creationId xmlns:a16="http://schemas.microsoft.com/office/drawing/2014/main" id="{349B49B8-DB39-4E92-A441-F8078B215C3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alphaModFix amt="50000"/>
          </a:blip>
          <a:srcRect/>
          <a:stretch/>
        </p:blipFill>
        <p:spPr>
          <a:xfrm>
            <a:off x="610113" y="605118"/>
            <a:ext cx="10985863" cy="5667783"/>
          </a:xfrm>
        </p:spPr>
      </p:pic>
    </p:spTree>
    <p:extLst>
      <p:ext uri="{BB962C8B-B14F-4D97-AF65-F5344CB8AC3E}">
        <p14:creationId xmlns:p14="http://schemas.microsoft.com/office/powerpoint/2010/main" val="282941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382" y="910345"/>
            <a:ext cx="9601196" cy="95117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 smtClean="0"/>
              <a:t>Login page</a:t>
            </a:r>
            <a:endParaRPr lang="en-US" sz="4800" b="1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955676" y="2389351"/>
            <a:ext cx="4718304" cy="576262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Admin login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73382" y="2965613"/>
            <a:ext cx="4629976" cy="29361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980" y="2495007"/>
            <a:ext cx="5703769" cy="3722914"/>
          </a:xfrm>
          <a:prstGeom prst="rect">
            <a:avLst/>
          </a:prstGeom>
        </p:spPr>
      </p:pic>
      <p:sp>
        <p:nvSpPr>
          <p:cNvPr id="20" name="Bent Arrow 19"/>
          <p:cNvSpPr/>
          <p:nvPr/>
        </p:nvSpPr>
        <p:spPr>
          <a:xfrm>
            <a:off x="4833257" y="2495007"/>
            <a:ext cx="670101" cy="31350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35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72888" y="498806"/>
            <a:ext cx="9601196" cy="1303867"/>
          </a:xfrm>
        </p:spPr>
        <p:txBody>
          <a:bodyPr/>
          <a:lstStyle/>
          <a:p>
            <a:pPr algn="l"/>
            <a:r>
              <a:rPr lang="en-US" b="1" dirty="0" smtClean="0"/>
              <a:t>Admin dashboard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1802673"/>
            <a:ext cx="10437222" cy="418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90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7" y="700201"/>
            <a:ext cx="4746164" cy="23695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7" y="3735978"/>
            <a:ext cx="4746164" cy="23609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1531" y="700202"/>
            <a:ext cx="5647292" cy="2369570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>
            <a:off x="2638697" y="3115491"/>
            <a:ext cx="744583" cy="574767"/>
          </a:xfrm>
          <a:prstGeom prst="down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1531" y="3735978"/>
            <a:ext cx="5647292" cy="2360912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>
            <a:off x="8172885" y="3115491"/>
            <a:ext cx="744583" cy="574767"/>
          </a:xfrm>
          <a:prstGeom prst="down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0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57" y="941765"/>
            <a:ext cx="1209844" cy="304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57" y="4014487"/>
            <a:ext cx="1181265" cy="3524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555" y="3894183"/>
            <a:ext cx="7145381" cy="5930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869" y="709021"/>
            <a:ext cx="7145382" cy="873991"/>
          </a:xfrm>
          <a:prstGeom prst="rect">
            <a:avLst/>
          </a:prstGeom>
        </p:spPr>
      </p:pic>
      <p:cxnSp>
        <p:nvCxnSpPr>
          <p:cNvPr id="10" name="Elbow Connector 9"/>
          <p:cNvCxnSpPr>
            <a:stCxn id="5" idx="3"/>
          </p:cNvCxnSpPr>
          <p:nvPr/>
        </p:nvCxnSpPr>
        <p:spPr>
          <a:xfrm flipV="1">
            <a:off x="1939201" y="1094185"/>
            <a:ext cx="2440820" cy="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6" idx="3"/>
            <a:endCxn id="7" idx="1"/>
          </p:cNvCxnSpPr>
          <p:nvPr/>
        </p:nvCxnSpPr>
        <p:spPr>
          <a:xfrm>
            <a:off x="1910622" y="4190724"/>
            <a:ext cx="2360933" cy="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6869" y="1724150"/>
            <a:ext cx="7014754" cy="1908592"/>
          </a:xfrm>
          <a:prstGeom prst="rect">
            <a:avLst/>
          </a:prstGeom>
        </p:spPr>
      </p:pic>
      <p:cxnSp>
        <p:nvCxnSpPr>
          <p:cNvPr id="38" name="Elbow Connector 37"/>
          <p:cNvCxnSpPr>
            <a:stCxn id="5" idx="2"/>
            <a:endCxn id="36" idx="1"/>
          </p:cNvCxnSpPr>
          <p:nvPr/>
        </p:nvCxnSpPr>
        <p:spPr>
          <a:xfrm rot="16200000" flipH="1">
            <a:off x="2119655" y="461232"/>
            <a:ext cx="1431838" cy="300259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6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0021" y="4578707"/>
            <a:ext cx="6971602" cy="1639214"/>
          </a:xfrm>
          <a:prstGeom prst="rect">
            <a:avLst/>
          </a:prstGeom>
        </p:spPr>
      </p:pic>
      <p:cxnSp>
        <p:nvCxnSpPr>
          <p:cNvPr id="69" name="Elbow Connector 68"/>
          <p:cNvCxnSpPr>
            <a:stCxn id="6" idx="2"/>
            <a:endCxn id="67" idx="1"/>
          </p:cNvCxnSpPr>
          <p:nvPr/>
        </p:nvCxnSpPr>
        <p:spPr>
          <a:xfrm rot="16200000" flipH="1">
            <a:off x="2334329" y="3352621"/>
            <a:ext cx="1031353" cy="3060031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0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983" y="628735"/>
            <a:ext cx="809738" cy="3429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924" y="628735"/>
            <a:ext cx="809738" cy="2762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935" y="1181264"/>
            <a:ext cx="4461835" cy="2436858"/>
          </a:xfrm>
          <a:prstGeom prst="rect">
            <a:avLst/>
          </a:prstGeom>
        </p:spPr>
      </p:pic>
      <p:cxnSp>
        <p:nvCxnSpPr>
          <p:cNvPr id="6" name="Elbow Connector 5"/>
          <p:cNvCxnSpPr>
            <a:stCxn id="2" idx="2"/>
            <a:endCxn id="4" idx="0"/>
          </p:cNvCxnSpPr>
          <p:nvPr/>
        </p:nvCxnSpPr>
        <p:spPr>
          <a:xfrm rot="16200000" flipH="1">
            <a:off x="3020062" y="1076472"/>
            <a:ext cx="209581" cy="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922" y="1076472"/>
            <a:ext cx="5809364" cy="2541650"/>
          </a:xfrm>
          <a:prstGeom prst="rect">
            <a:avLst/>
          </a:prstGeom>
        </p:spPr>
      </p:pic>
      <p:cxnSp>
        <p:nvCxnSpPr>
          <p:cNvPr id="13" name="Elbow Connector 12"/>
          <p:cNvCxnSpPr>
            <a:stCxn id="3" idx="2"/>
          </p:cNvCxnSpPr>
          <p:nvPr/>
        </p:nvCxnSpPr>
        <p:spPr>
          <a:xfrm rot="16200000" flipH="1">
            <a:off x="8156492" y="990300"/>
            <a:ext cx="171473" cy="87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8922" y="3789595"/>
            <a:ext cx="5809364" cy="2442754"/>
          </a:xfrm>
          <a:prstGeom prst="rect">
            <a:avLst/>
          </a:prstGeom>
        </p:spPr>
      </p:pic>
      <p:cxnSp>
        <p:nvCxnSpPr>
          <p:cNvPr id="17" name="Elbow Connector 16"/>
          <p:cNvCxnSpPr>
            <a:stCxn id="9" idx="2"/>
            <a:endCxn id="15" idx="0"/>
          </p:cNvCxnSpPr>
          <p:nvPr/>
        </p:nvCxnSpPr>
        <p:spPr>
          <a:xfrm rot="5400000">
            <a:off x="8387868" y="3703858"/>
            <a:ext cx="171473" cy="1270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934" y="3892728"/>
            <a:ext cx="4461835" cy="2339621"/>
          </a:xfrm>
          <a:prstGeom prst="rect">
            <a:avLst/>
          </a:prstGeom>
        </p:spPr>
      </p:pic>
      <p:cxnSp>
        <p:nvCxnSpPr>
          <p:cNvPr id="27" name="Elbow Connector 26"/>
          <p:cNvCxnSpPr>
            <a:stCxn id="4" idx="2"/>
            <a:endCxn id="24" idx="0"/>
          </p:cNvCxnSpPr>
          <p:nvPr/>
        </p:nvCxnSpPr>
        <p:spPr>
          <a:xfrm rot="5400000">
            <a:off x="2987550" y="3755425"/>
            <a:ext cx="274606" cy="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25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351</TotalTime>
  <Words>124</Words>
  <Application>Microsoft Office PowerPoint</Application>
  <PresentationFormat>Widescreen</PresentationFormat>
  <Paragraphs>18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Andalus</vt:lpstr>
      <vt:lpstr>Arial</vt:lpstr>
      <vt:lpstr>Arial Narrow</vt:lpstr>
      <vt:lpstr>Barlow</vt:lpstr>
      <vt:lpstr>Garamond</vt:lpstr>
      <vt:lpstr>Organic</vt:lpstr>
      <vt:lpstr>IUL- Gym system</vt:lpstr>
      <vt:lpstr>Outline</vt:lpstr>
      <vt:lpstr>Introduction</vt:lpstr>
      <vt:lpstr>Implementation.</vt:lpstr>
      <vt:lpstr>Login page</vt:lpstr>
      <vt:lpstr>Admin dashboard</vt:lpstr>
      <vt:lpstr>PowerPoint Presentation</vt:lpstr>
      <vt:lpstr>PowerPoint Presentation</vt:lpstr>
      <vt:lpstr>PowerPoint Presentation</vt:lpstr>
      <vt:lpstr>Customer dashboard</vt:lpstr>
      <vt:lpstr>Trainer dashboard</vt:lpstr>
      <vt:lpstr>Dietitian dashboard</vt:lpstr>
      <vt:lpstr>PowerPoint Presentation</vt:lpstr>
      <vt:lpstr>PowerPoint Presentation</vt:lpstr>
      <vt:lpstr>Conclusion:</vt:lpstr>
      <vt:lpstr>Ali chaaban 67191 ahmad tantouri 73667</vt:lpstr>
    </vt:vector>
  </TitlesOfParts>
  <Company>SACC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IUL- Gym system</dc:title>
  <dc:creator>Maher</dc:creator>
  <cp:lastModifiedBy>Maher</cp:lastModifiedBy>
  <cp:revision>28</cp:revision>
  <dcterms:created xsi:type="dcterms:W3CDTF">2024-06-22T10:47:33Z</dcterms:created>
  <dcterms:modified xsi:type="dcterms:W3CDTF">2024-06-23T09:46:02Z</dcterms:modified>
</cp:coreProperties>
</file>

<file path=docProps/thumbnail.jpeg>
</file>